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3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6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2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8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1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3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F084-D978-44E3-B9DD-D65481BB697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19C49-1695-4969-AC3D-0BC7A5AB3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ivics.org/games/do-i-have-right" TargetMode="External"/><Relationship Id="rId7" Type="http://schemas.openxmlformats.org/officeDocument/2006/relationships/hyperlink" Target="https://billofrightsinstitute.org/" TargetMode="External"/><Relationship Id="rId2" Type="http://schemas.openxmlformats.org/officeDocument/2006/relationships/hyperlink" Target="http://www.annenbergclassroom.org/page/the-bill-of-rights-ga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xaslregames.org/games_web_eng/BOR/billofrights.html" TargetMode="External"/><Relationship Id="rId5" Type="http://schemas.openxmlformats.org/officeDocument/2006/relationships/hyperlink" Target="https://constitutioncenter.org/billofrightsgame/" TargetMode="External"/><Relationship Id="rId4" Type="http://schemas.openxmlformats.org/officeDocument/2006/relationships/hyperlink" Target="http://www.annenbergclassroom.org/page/thats-your-righ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 Review Games and Cool Sites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Annenberg</a:t>
            </a:r>
            <a:endParaRPr lang="en-US" sz="3600" dirty="0" smtClean="0"/>
          </a:p>
          <a:p>
            <a:r>
              <a:rPr lang="en-US" sz="3600" dirty="0" err="1" smtClean="0">
                <a:hlinkClick r:id="rId3"/>
              </a:rPr>
              <a:t>Icivics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Annenberg That’s Your Right</a:t>
            </a:r>
            <a:endParaRPr lang="en-US" sz="3600" dirty="0" smtClean="0"/>
          </a:p>
          <a:p>
            <a:r>
              <a:rPr lang="en-US" sz="3600" dirty="0" smtClean="0">
                <a:hlinkClick r:id="rId5"/>
              </a:rPr>
              <a:t>Constitution Center</a:t>
            </a:r>
            <a:endParaRPr lang="en-US" sz="3600" dirty="0" smtClean="0"/>
          </a:p>
          <a:p>
            <a:r>
              <a:rPr lang="en-US" sz="3600" dirty="0" smtClean="0">
                <a:hlinkClick r:id="rId6"/>
              </a:rPr>
              <a:t>Teaching Civics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>
                <a:hlinkClick r:id="rId7"/>
              </a:rPr>
              <a:t>Bill of Rights </a:t>
            </a:r>
            <a:r>
              <a:rPr lang="en-US" sz="3600" dirty="0" err="1" smtClean="0">
                <a:hlinkClick r:id="rId7"/>
              </a:rPr>
              <a:t>Instititute</a:t>
            </a:r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393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Bill of Rights Review Games and Cool Sites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of Rights Review Games and Cool Sites </dc:title>
  <dc:creator>Matheny, Ross</dc:creator>
  <cp:lastModifiedBy>Matheny, Ross</cp:lastModifiedBy>
  <cp:revision>1</cp:revision>
  <dcterms:created xsi:type="dcterms:W3CDTF">2019-10-23T17:44:28Z</dcterms:created>
  <dcterms:modified xsi:type="dcterms:W3CDTF">2019-10-23T17:44:35Z</dcterms:modified>
</cp:coreProperties>
</file>