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7" d="100"/>
          <a:sy n="57" d="100"/>
        </p:scale>
        <p:origin x="78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>
            <a:lvl1pPr>
              <a:defRPr sz="1400"/>
            </a:lvl1pPr>
          </a:lstStyle>
          <a:p>
            <a:fld id="{ACDF6120-F1F0-4C60-9FE9-39AC71A9C79D}" type="datetimeFigureOut">
              <a:rPr lang="en-US" smtClean="0">
                <a:solidFill>
                  <a:srgbClr val="464653"/>
                </a:solidFill>
              </a:rPr>
              <a:pPr/>
              <a:t>10/17/2019</a:t>
            </a:fld>
            <a:endParaRPr lang="en-US" sz="1600" dirty="0">
              <a:solidFill>
                <a:srgbClr val="464653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621536" y="6355080"/>
            <a:ext cx="1625600" cy="365760"/>
          </a:xfrm>
        </p:spPr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06500" y="3648075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06500" y="3648075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84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>
                <a:solidFill>
                  <a:srgbClr val="464653"/>
                </a:solidFill>
              </a:rPr>
              <a:pPr/>
              <a:t>10/17/2019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626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>
                <a:solidFill>
                  <a:srgbClr val="464653"/>
                </a:solidFill>
              </a:rPr>
              <a:pPr/>
              <a:t>10/17/2019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5814836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239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ítulo, text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103632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gráfico"/>
          <p:cNvSpPr>
            <a:spLocks noGrp="1"/>
          </p:cNvSpPr>
          <p:nvPr>
            <p:ph type="chart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endParaRPr lang="es-E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46465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464653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9E07E-7A9C-4DD2-AE59-DC9D381F206A}" type="slidenum">
              <a:rPr lang="en-US" altLang="en-US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293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95403-1302-4661-B241-700161E32EBC}" type="slidenum">
              <a:rPr lang="en-US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278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B318D-C9BF-417D-8845-B08245F27DC2}" type="slidenum">
              <a:rPr lang="en-US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3162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5821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A34B0-1E1D-4AFE-896C-F865CD5B4C77}" type="slidenum">
              <a:rPr lang="en-US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665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0E1FF-839A-4E1F-AEA0-8A6574BAD436}" type="slidenum">
              <a:rPr lang="en-US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571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>
                <a:solidFill>
                  <a:srgbClr val="464653"/>
                </a:solidFill>
              </a:rPr>
              <a:pPr/>
              <a:t>10/17/2019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62628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2971800"/>
            <a:ext cx="9144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7200" y="4267200"/>
            <a:ext cx="90424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/>
          <a:p>
            <a:fld id="{ACDF6120-F1F0-4C60-9FE9-39AC71A9C79D}" type="datetimeFigureOut">
              <a:rPr lang="en-US" smtClean="0">
                <a:solidFill>
                  <a:srgbClr val="DDE9EC"/>
                </a:solidFill>
              </a:rPr>
              <a:pPr/>
              <a:t>10/17/2019</a:t>
            </a:fld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6464" y="6355080"/>
            <a:ext cx="2027936" cy="365760"/>
          </a:xfrm>
        </p:spPr>
        <p:txBody>
          <a:bodyPr/>
          <a:lstStyle/>
          <a:p>
            <a:fld id="{EA7C8D44-3667-46F6-9772-CC52308E2A7F}" type="slidenum">
              <a:rPr lang="en-US" smtClean="0">
                <a:solidFill>
                  <a:srgbClr val="DDE9EC"/>
                </a:solidFill>
              </a:rPr>
              <a:pPr/>
              <a:t>‹#›</a:t>
            </a:fld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9200" y="2819400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9200" y="2819400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2612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>
                <a:solidFill>
                  <a:srgbClr val="464653"/>
                </a:solidFill>
              </a:rPr>
              <a:pPr/>
              <a:t>10/17/2019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32211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7601" y="1295400"/>
            <a:ext cx="5389033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>
                <a:solidFill>
                  <a:srgbClr val="464653"/>
                </a:solidFill>
              </a:rPr>
              <a:pPr/>
              <a:t>10/17/2019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77479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>
                <a:solidFill>
                  <a:srgbClr val="464653"/>
                </a:solidFill>
              </a:rPr>
              <a:pPr/>
              <a:t>10/17/2019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842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>
                <a:solidFill>
                  <a:srgbClr val="464653"/>
                </a:solidFill>
              </a:rPr>
              <a:pPr/>
              <a:t>10/17/2019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916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2800" y="304800"/>
            <a:ext cx="33528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432800" y="1219201"/>
            <a:ext cx="33528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>
                <a:solidFill>
                  <a:srgbClr val="464653"/>
                </a:solidFill>
              </a:rPr>
              <a:pPr/>
              <a:t>10/17/2019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5220033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06400" y="304800"/>
            <a:ext cx="7620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65894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905000"/>
            <a:ext cx="109728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109728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>
                <a:solidFill>
                  <a:srgbClr val="DDE9EC"/>
                </a:solidFill>
              </a:rPr>
              <a:pPr/>
              <a:t>10/17/2019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DE9E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DDE9EC"/>
                </a:solidFill>
              </a:rPr>
              <a:pPr/>
              <a:t>‹#›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" y="500856"/>
            <a:ext cx="24384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5303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109728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4400" y="6356350"/>
            <a:ext cx="3052064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CDF6120-F1F0-4C60-9FE9-39AC71A9C79D}" type="datetimeFigureOut">
              <a:rPr lang="en-US" smtClean="0">
                <a:solidFill>
                  <a:srgbClr val="464653"/>
                </a:solidFill>
              </a:rPr>
              <a:pPr/>
              <a:t>10/17/2019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64864" y="6356350"/>
            <a:ext cx="46736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6864" y="6356350"/>
            <a:ext cx="26416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sz="1600" dirty="0">
              <a:solidFill>
                <a:srgbClr val="464653"/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908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connect.issaquah.wednet.edu/high/liberty/staff/ms_olsons_site/m/online_databases/27986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Have we honored the rights in the Bill of Rights well?</a:t>
            </a:r>
            <a:br>
              <a:rPr lang="en-US" dirty="0" smtClean="0"/>
            </a:br>
            <a:r>
              <a:rPr lang="en-US" dirty="0" smtClean="0"/>
              <a:t>Are we honoring them today, moving toward our ideals?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1143000"/>
            <a:ext cx="4587470" cy="5359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7470" y="1143000"/>
            <a:ext cx="7452130" cy="495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5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Do you choose which songs to listen to?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900" y="1143000"/>
            <a:ext cx="10071100" cy="563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50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" y="0"/>
            <a:ext cx="11770808" cy="680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76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5224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5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6201" y="1485900"/>
            <a:ext cx="5765800" cy="38368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Job: Bill of Rights Museum Curator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85900"/>
            <a:ext cx="6426201" cy="383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24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01600"/>
            <a:ext cx="10972800" cy="990600"/>
          </a:xfrm>
        </p:spPr>
        <p:txBody>
          <a:bodyPr/>
          <a:lstStyle/>
          <a:p>
            <a:r>
              <a:rPr lang="en-US" dirty="0" smtClean="0"/>
              <a:t>Bill of Rights: One Right’s Interpretation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143000"/>
            <a:ext cx="12192000" cy="5013960"/>
          </a:xfrm>
        </p:spPr>
        <p:txBody>
          <a:bodyPr/>
          <a:lstStyle/>
          <a:p>
            <a:r>
              <a:rPr lang="en-US" dirty="0" smtClean="0"/>
              <a:t>You are the curator of a Bill of Rights Museum</a:t>
            </a:r>
          </a:p>
          <a:p>
            <a:r>
              <a:rPr lang="en-US" dirty="0" smtClean="0"/>
              <a:t>Choose one right</a:t>
            </a:r>
          </a:p>
          <a:p>
            <a:r>
              <a:rPr lang="en-US" dirty="0" smtClean="0"/>
              <a:t>Research the way it’s interpreted today</a:t>
            </a:r>
          </a:p>
          <a:p>
            <a:r>
              <a:rPr lang="en-US" dirty="0" smtClean="0"/>
              <a:t>Find the three best sources with images—the ones that tell the whole story (as much as possible) about the right today</a:t>
            </a:r>
          </a:p>
          <a:p>
            <a:pPr lvl="1"/>
            <a:r>
              <a:rPr lang="en-US" dirty="0" smtClean="0"/>
              <a:t>Paste links and images onto a </a:t>
            </a:r>
            <a:r>
              <a:rPr lang="en-US" dirty="0" err="1" smtClean="0"/>
              <a:t>PPt</a:t>
            </a:r>
            <a:r>
              <a:rPr lang="en-US" dirty="0" smtClean="0"/>
              <a:t> or similar</a:t>
            </a:r>
          </a:p>
          <a:p>
            <a:pPr lvl="1"/>
            <a:r>
              <a:rPr lang="en-US" dirty="0" smtClean="0"/>
              <a:t>Write 2-3 sentences for each source to summarize what it says</a:t>
            </a:r>
          </a:p>
          <a:p>
            <a:pPr lvl="1"/>
            <a:r>
              <a:rPr lang="en-US" dirty="0" smtClean="0"/>
              <a:t>Write a thesis for the way that right’s interpretation either moves the U. S. closer or further away from its ideals, based on your perfectly curated sources</a:t>
            </a:r>
          </a:p>
          <a:p>
            <a:r>
              <a:rPr lang="en-US" dirty="0" smtClean="0"/>
              <a:t>Post to Seesaw</a:t>
            </a:r>
          </a:p>
          <a:p>
            <a:r>
              <a:rPr lang="en-US" dirty="0" smtClean="0"/>
              <a:t>Review and comment on others’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48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4" y="0"/>
            <a:ext cx="11588039" cy="626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26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683" y="0"/>
            <a:ext cx="96086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48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Finish, Day </a:t>
            </a:r>
            <a:r>
              <a:rPr lang="en-US" sz="4800" dirty="0" smtClean="0"/>
              <a:t>18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219200"/>
            <a:ext cx="11874500" cy="4937760"/>
          </a:xfrm>
        </p:spPr>
        <p:txBody>
          <a:bodyPr>
            <a:normAutofit fontScale="92500" lnSpcReduction="20000"/>
          </a:bodyPr>
          <a:lstStyle/>
          <a:p>
            <a:r>
              <a:rPr lang="en-US" sz="6600" dirty="0" smtClean="0"/>
              <a:t>Make sure </a:t>
            </a:r>
            <a:r>
              <a:rPr lang="en-US" sz="6600" dirty="0" err="1" smtClean="0"/>
              <a:t>SuperFlyer</a:t>
            </a:r>
            <a:r>
              <a:rPr lang="en-US" sz="6600" dirty="0" smtClean="0"/>
              <a:t>! is </a:t>
            </a:r>
            <a:r>
              <a:rPr lang="en-US" sz="6600" dirty="0" smtClean="0"/>
              <a:t>posted to Seesaw</a:t>
            </a:r>
            <a:endParaRPr lang="en-US" sz="6600" dirty="0" smtClean="0"/>
          </a:p>
          <a:p>
            <a:r>
              <a:rPr lang="en-US" sz="6600" dirty="0" smtClean="0"/>
              <a:t>Create your Bill of Rights Museum and post on </a:t>
            </a:r>
            <a:r>
              <a:rPr lang="en-US" sz="6600" dirty="0" smtClean="0"/>
              <a:t>Seesaw</a:t>
            </a:r>
            <a:endParaRPr lang="en-US" sz="6600" dirty="0" smtClean="0"/>
          </a:p>
          <a:p>
            <a:r>
              <a:rPr lang="en-US" sz="6600" dirty="0" smtClean="0"/>
              <a:t>Play </a:t>
            </a:r>
            <a:r>
              <a:rPr lang="en-US" sz="6600" dirty="0" smtClean="0"/>
              <a:t>the Bill of Rights games</a:t>
            </a:r>
          </a:p>
          <a:p>
            <a:r>
              <a:rPr lang="en-US" sz="6600" dirty="0" smtClean="0"/>
              <a:t>Annotate the study guide</a:t>
            </a:r>
          </a:p>
          <a:p>
            <a:pPr lvl="1"/>
            <a:endParaRPr lang="en-US" sz="6300" dirty="0"/>
          </a:p>
        </p:txBody>
      </p:sp>
    </p:spTree>
    <p:extLst>
      <p:ext uri="{BB962C8B-B14F-4D97-AF65-F5344CB8AC3E}">
        <p14:creationId xmlns:p14="http://schemas.microsoft.com/office/powerpoint/2010/main" val="180985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171</Words>
  <Application>Microsoft Office PowerPoint</Application>
  <PresentationFormat>Widescreen</PresentationFormat>
  <Paragraphs>18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Bookman Old Style</vt:lpstr>
      <vt:lpstr>Gill Sans MT</vt:lpstr>
      <vt:lpstr>Wingdings</vt:lpstr>
      <vt:lpstr>Wingdings 3</vt:lpstr>
      <vt:lpstr>2_Origin</vt:lpstr>
      <vt:lpstr>Have we honored the rights in the Bill of Rights well? Are we honoring them today, moving toward our ideals?</vt:lpstr>
      <vt:lpstr>Do you choose which songs to listen to?</vt:lpstr>
      <vt:lpstr>PowerPoint Presentation</vt:lpstr>
      <vt:lpstr>PowerPoint Presentation</vt:lpstr>
      <vt:lpstr>Your Job: Bill of Rights Museum Curator</vt:lpstr>
      <vt:lpstr>Bill of Rights: One Right’s Interpretation Today</vt:lpstr>
      <vt:lpstr>PowerPoint Presentation</vt:lpstr>
      <vt:lpstr>PowerPoint Presentation</vt:lpstr>
      <vt:lpstr>Finish, Day 18</vt:lpstr>
    </vt:vector>
  </TitlesOfParts>
  <Company>Issaquah School District 411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Matheny, Ross</dc:creator>
  <cp:lastModifiedBy>Matheny, Ross</cp:lastModifiedBy>
  <cp:revision>3</cp:revision>
  <dcterms:created xsi:type="dcterms:W3CDTF">2018-10-26T20:07:31Z</dcterms:created>
  <dcterms:modified xsi:type="dcterms:W3CDTF">2019-10-17T14:48:46Z</dcterms:modified>
</cp:coreProperties>
</file>