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11/15/2017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063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11/15/2017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614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11/15/2017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730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11/15/2017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/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7654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11/15/2017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6605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11/15/2017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52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11/15/2017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1161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11/15/2017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4720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11/15/2017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9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11/15/2017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529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11/15/2017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226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11/15/2017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971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11/15/2017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457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11/15/2017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709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11/15/2017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479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11/15/2017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612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11/15/2017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15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defTabSz="457200"/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 defTabSz="457200"/>
              <a:t>11/15/2017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defTabSz="457200"/>
            <a:fld id="{6D22F896-40B5-4ADD-8801-0D06FADFA095}" type="slidenum">
              <a:rPr lang="en-US" dirty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716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66800"/>
          </a:xfrm>
        </p:spPr>
        <p:txBody>
          <a:bodyPr/>
          <a:lstStyle/>
          <a:p>
            <a:r>
              <a:rPr lang="en-US" dirty="0" smtClean="0"/>
              <a:t>Article rubric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838201"/>
            <a:ext cx="12192000" cy="5791199"/>
          </a:xfrm>
        </p:spPr>
        <p:txBody>
          <a:bodyPr>
            <a:noAutofit/>
          </a:bodyPr>
          <a:lstStyle/>
          <a:p>
            <a:r>
              <a:rPr lang="en-US" sz="3200" dirty="0" smtClean="0"/>
              <a:t>A: almost a page, catchy headline, very clear and detailed who, what, when, where, why important, 2 detailed events, and a powerful thesis about whether war was inevitable</a:t>
            </a:r>
          </a:p>
          <a:p>
            <a:r>
              <a:rPr lang="en-US" sz="3200" dirty="0" smtClean="0"/>
              <a:t>B: more than a ½ page, on-topic headline, clear who, what, when, where, why important, 2 events, and a thesis about whether war was inevitable</a:t>
            </a:r>
          </a:p>
          <a:p>
            <a:r>
              <a:rPr lang="en-US" sz="3200" dirty="0" smtClean="0"/>
              <a:t>C: at least a full and complete paragraph, headline, who, what, when, where, why important, 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49290924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Tw Cen MT</vt:lpstr>
      <vt:lpstr>Droplet</vt:lpstr>
      <vt:lpstr>Article rubric</vt:lpstr>
    </vt:vector>
  </TitlesOfParts>
  <Company>Issaquah School District 411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Article rubric</dc:title>
  <dc:creator>Matheny, Ross</dc:creator>
  <cp:lastModifiedBy>Matheny, Ross</cp:lastModifiedBy>
  <cp:revision>1</cp:revision>
  <dcterms:created xsi:type="dcterms:W3CDTF">2017-11-15T16:04:02Z</dcterms:created>
  <dcterms:modified xsi:type="dcterms:W3CDTF">2017-11-15T16:04:10Z</dcterms:modified>
</cp:coreProperties>
</file>