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280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9-02-06T20:49:06.1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1164 14578 0,'0'0'78,"0"27"-63,-26 26-15,-1 26 16,1-26-16,26 0 16,-27 0-16,27 0 15,-26 0-15,-1-1 16,27-52-16,0 27 15,0-1 1,0 1-16,0-27 16,0 26-1,0 1 1,0-1-1,0-26 1,0 27 0,-26-27-16,26 26 15,0-26 1,0 27-1,0-27-15,0 26 16</inkml:trace>
  <inkml:trace contextRef="#ctx0" brushRef="#br0" timeOffset="1640">847 14631 0,'0'0'63,"0"0"-48,26 0-15,1 0 16,-27 0-16,26 0 15,-26 27-15,27-27 16,-1 0-16,-26 0 16,26 0-1,-26 0-15,27 0 16,-27 0-1,26 0-15,1 0 63,-27 0-32,26 0 16,-26 0-16,27 0 0,-27 0-31,0 0 16,0 0 265,0 26-281,0-26 15,26 27-15,-26-27 16,0 26-16,0 0 15,0 1-15,27-27 32,-27 26-17,0-26 1,0 0 15,0 0-15,0 27-1,0-27-15,0 0 16,0 0-1,0 0-15,0 0 32</inkml:trace>
  <inkml:trace contextRef="#ctx0" brushRef="#br0" timeOffset="2792">1402 15240 0,'0'0'16,"0"26"0,0 27-16,0 0 15,0 26-15,0 1 16,0 26-1,0-27-15,0 0 16,0-26-16,0 53 16,0-79-16,0 25 15,0-25-15,0-1 16,0-26-1,0 27-15,0-1 78,0-26-78,0 27 16,0-27 0,0 26-16,0-26 15,0 53-15,0-53 16,0 53-16,0-27 15,0 27-15,0-26 16,27-27-16,-27 26 16</inkml:trace>
  <inkml:trace contextRef="#ctx0" brushRef="#br0" timeOffset="4336">1693 15319 0,'0'0'47,"0"27"-47,0 52 15,0-53-15,0 1 16,0-27-16,0 26 16,0-26-16,0 27 15,0-1-15,0-26 16,0 27-16,0-1 15,0 1 1,0-1-16,0 0 16,0 1-16,-26-1 15,26 1-15,0 26 16,0 0-16,0-53 15,0 26-15,0 1 16,0-27 0,0 26-1,0-26 1,0 27-1,0-1-15,0 0 16,0 27-16,0-26 16,0-1-16,0 1 15,0-1 1,0-26 31,0 0-1,0 27-30,0-27 46,0 26-46,0-26 0,0 27 62,0-1-63,0 0-15,26-26 16,-26 27-16,0-1 15,0 1 1,0-27-16</inkml:trace>
  <inkml:trace contextRef="#ctx0" brushRef="#br0" timeOffset="5480">979 15610 0,'0'0'78,"0"0"-63,53 0-15,-53 0 16,26 0-16,54 0 16,-54 0-16,27 0 15,26 0-15,-26 0 16,-26 0-1,-1 0-15,1 0 16,-1 0-16,1 0 31,-27 0-15,26 0-16,-26 0 15,27 0 1,-1 0-16,1 0 16,-1 0-16,0 0 15,1 0-15,-1 0 16,-26 0-1,27 0 17,-27 0-17,53 27 1,-53-27-16,26 0 15,1 0-15,-1 0 16,1 0-16,-1 0 16,0 0-1,-26 0 1,27 0 15,-27 0-31,53 0 16,-53 0-1,26 0-15,-26 0 16,27 0-16</inkml:trace>
  <inkml:trace contextRef="#ctx0" brushRef="#br0" timeOffset="6864">953 16033 0,'0'0'62,"0"0"-46,26 0-1,0 0-15,-26 0 16,53 0-16,-53 0 15,27 0-15,-27 0 16,26 0-16,1 0 16,-1 0-16,-26 0 15,27 0-15,26 0 16,-27 0-16,0 0 15,27 0-15,-53 0 16,27 0-16,-1 0 16,-26 0-16,27 0 15,-27 0 1,26 0-16,-26 0 15,27 0 1,-1 0-16,1 0 16,-1 0-1,1 0-15,-27 0 16,52 0-1,-25 0-15,-1 0 16,1 0-16,-27 0 16,26 0-16,-26 0 15,53 0-15,-53 0 16,53 0-16,-53 0 15,27 0-15,-27 0 16,26 0-16,0 0 16,27 0-16,0 0 15,0 0-15,-26 0 16,26 0-16,-27 0 15,-26 0-15,27 0 16,-1 0-16,-26-26 16,0 26 30</inkml:trace>
  <inkml:trace contextRef="#ctx0" brushRef="#br0" timeOffset="8304">13176 14340 0,'0'27'47,"-26"-1"-31,26 27-16,-27 0 15,-26 26-15,53-26 16,-26 27-1,0 25-15,-1-52 16,1 0-16,-1 27 16,1-1-16,-1-26 15,27 0-15,0-27 16,-26 1-16,26-1 15,0-26 48</inkml:trace>
  <inkml:trace contextRef="#ctx0" brushRef="#br0" timeOffset="9447">13097 14314 0,'0'0'234,"-53"0"-218,53 0-16,-26 26 15,-1-26-15,27 0 16,0 0-16,-26 0 16,26 27-16,0-27 15,-27 0 1,27 0 31,0 0-16,-26 0-31</inkml:trace>
  <inkml:trace contextRef="#ctx0" brushRef="#br0" timeOffset="10191">13176 14367 0,'0'26'62,"27"0"-46,-27-26-16,0 53 15,26-26 1,1-1-16,-1 1 15,1-1-15,-27 1 16,26-27 124,-26 0-108</inkml:trace>
  <inkml:trace contextRef="#ctx0" brushRef="#br0" timeOffset="12455">11695 15557 0,'0'0'47,"-27"0"-47,1 0 16,26 0-16,-27 0 15,27 0 1,-26 0-16,-1 0 16,1 0-1,26 0-15,-27 0 16,27 0-1,-26 0 1,-1 0 0,1 0-1,26 0 1,-53 0-16,53 0 15,0 0-15,-79 0 32,52 0-17,27 27 1,0-27 31,0 0-47,-26 0 15,26 0-15,0 26 16,-27 1 15,27-27-31,0 26 16,0-26-16,0 53 15,-26-53-15,26 26 16,0 1-16,0-1 15,26-26 1,-26 27 31,0-27-32,27 0 1,-27 0 0,26 0-1,1 0 1,-27 0-16,26 0 15,-26 0 1,27 0-16,-27 0 16,26 0-16,1 0 15,-27 0-15,26 0 16,27 0-16,-53 0 15,26 0-15,-26 0 16,53 26 78,-53 1-94,0-27 15,0 26 1,27-26-16,-1 0 15,-26 27-15,0-27 32,0 26-17,0-26-15,27 27 16,-27-27-1,0 0 32,0 26-47,0-26 16,0 26-1,0-26 1,0 27 0,0-1-1,0-26 1,0 27-16,0-27 15,0 26 1,0 1-16,-27-27 16,1 0-16,26 0 15,-27 0 1,27 26-16,0-26 15,-26 0-15,-1 0 16,27 0 0,0 0-16,-26 0 15,-1 0 1,1 0-1,-27 0-15,27 0 16,-1 0 0,1 0-16,-1 0 15,1 0-15,26 0 16,-27 0-16,1 0 15</inkml:trace>
  <inkml:trace contextRef="#ctx0" brushRef="#br0" timeOffset="15048">11853 16033 0,'0'0'93,"27"0"-77,-27 0-16,26 0 15,-26 0 1,27 0-16,-1-26 16,-26 26-1,27 0-15,-27 0 16,26 0-1,1-26-15,-27 26 32,26 0-1,-26 0-16,26 0-15,1 0 16,-27-27 0,26 27-1,-26 0 1,0-26-1,27 26 1,-27 0-16,0 0 31,26 0-15,-26-27 31,0 1 31,0 26-63,0-27 16,0 27 1,0 0-32,0-26 15,-26 26 1,26-27-1,-27 27 1,1 0 31,26 0-32,-27 0 1,1 0-16,26 0 16,-26 0-1,-1 0 1,27 0 31,0 0-32,-26 0-15,26 0 109,0 0 32,-27 0-126,27 0-15,0 27 16,0-27 0,0 26-1,-26-26 1,26 0-1,0 27-15,0-1 16,0-26 0,0 27-16,-27-27 15,27 26 94,0-26-93,0 27 15,0-1 32,0-26-48,0 26-15,0-26 16,0 27-16,0-1 15,0 1-15,0-27 16,0 26-16,0 1 31,27-27-15,-1 0 15,-26 0-15,27 0-16,-27 0 15,0 0 1,26 0-16,1 26 15,-27-26-15,26 0 16,0 0-16,1 0 16,-27 27-16,26-27 15,-26 0 1,27 0-1,-1 0 1,-26 0-16,27 0 16,26 26-16,-53-26 15,53 0-15,-53 0 16,26 0 31,-26 0-1,27 0-14,-1 0-17,0 0 1,-26 27-1,27-27-15,-1 0 16,-26 0 0,27 0-1,-27 0-15,0 0 16,53 0-1</inkml:trace>
  <inkml:trace contextRef="#ctx0" brushRef="#br0" timeOffset="16687">12991 15928 0,'0'0'0,"0"0"31,-26 0-15,26-27-16,-27 27 16,1 0-16,26 0 15,-27 0-15,27 0 16,-26-26-16,-1 26 15,1-27-15,26 27 16,-27 0-16,1 0 16,-1 0 46,27 0-62,-26 0 16,26 0-16,-53 0 15,53 0 1,-26 0 15,26 0-15,-27 27 30,27-27-30,0 26 0,0-26-16,0 27 31,0-1-16,0-26-15,-26 0 16,26 27-16,0-27 47,0 26-47,0-26 15,0 26 1,0 1 0,0-27-1,0 0 1,0 26-1,0-26-15,26 27 16,1-1-16,-27-26 16,26 0-16,-26 27 15,27-1-15,-27 1 16,26-27-16,-26 26 15,26 1 1,-26-1-16,0-26 16,0 0-1,27 0 32,-1 0-31,-26 0-1,27 26 1,-27-26-16,26 0 15,1 0 17,-27 0-32,26 0 15,-26 0 1,27 0-1,-27 0-15,0 0 16,26 0-16,1 0 16,-1 0-1,-26 0 1,27 0-16,-1 0 62,0 0-46,-26 0-1,27 0 17,-1 0-17</inkml:trace>
  <inkml:trace contextRef="#ctx0" brushRef="#br0" timeOffset="17703">13361 15266 0,'0'0'78,"27"53"-63,-27 0-15,0 53 16,0-53-16,0 0 16,0 26-16,0-53 15,0 54-15,0-80 16,0 26-16,0 1 15,0-1-15,-27-26 16,27 27-16,0-27 16,0 26-16,0 1 15,0-1 1,0-26-16,0 27 15,0-27-15,0 26 16,0 0 0,0 1-1,0-27 1,0 26-16,0 1 15,0 26-15,0-27 16,-26 27-16,26-26 16,0 25-16,0-25 15,0-1-15,0-26 16</inkml:trace>
  <inkml:trace contextRef="#ctx0" brushRef="#br0" timeOffset="35662">13176 15901 0,'0'0'109,"27"0"-93,-27 0-16,26 0 15,1 0-15,-1 0 16,-26 0-16,27 0 16,-1 0 15,-26 0-31,0-26 15,26 26 1,-26 0-16,27 0 16,-27 0-1,26 0-15,1 0 16,-27 0 15,26 0 47,-26 0-78,27 0 78,-1 0 16,-26-27-79,0 27 1,27 0-1,-27 0 79,0-26-78,0 26 62,0-27-63,0 27 1</inkml:trace>
  <inkml:trace contextRef="#ctx0" brushRef="#br0" timeOffset="46109">13838 15928 0,'0'0'47,"0"0"0,0 0-47,0 26 15,0-26-15,0 53 16,0-27 0,0-26-16,0 27 15,0-1-15,0 27 16,0-53-16,0 53 15,0 0-15,0 0 16,26-27-16,-26 1 16,0-1-16,0 1 15,0-27 1,0 0-1,0 26 1,0-26 15</inkml:trace>
  <inkml:trace contextRef="#ctx0" brushRef="#br0" timeOffset="47381">13864 15716 0,'0'-27'171,"0"1"-171,-26 26 16,26-26 15,0 26-15,0-27-1,0 1 1,0 26 31,0-27-32,0 27-15,0-26 16,0-1-1</inkml:trace>
  <inkml:trace contextRef="#ctx0" brushRef="#br0" timeOffset="50189">14420 16060 0,'0'0'0,"0"0"16,-27-27 15,27 1-16,-26 26 1,-1 0-16,27-26 16,-26 26-16,26 0 15,-26 0 1,-1 0 31,27 0-32,-26 0-15,26 0 31,-27 0-31,27 0 32,-26 0-17,26 0-15,-27 0 16,27 0-1,-26 0-15,26 0 16,-27 0 15,27 26-15,0-26 15,0 26-15,-26-26-1,26 27 1,-27-27-16,27 0 15,0 26-15,0 1 32,0-27-32,0 0 31,0 26-31,0-26 15,0 27-15,0-27 16,0 26-16,0 1 16,0-27-16,0 26 15,0-26-15,0 0 31,27 0-15,-27 27-16,0-1 31,0-26-31,0 0 16,26 26-1,1-26 1,-1 27 0,-26-1-16,27-26 15,-27 0-15,0 0 16,26 0-16,-26 27 15,27-27-15,-1 0 16,-26 0-16,27 0 16,-1 0-16,-26 26 31,26-26-16,1 0 1,-1 0 0,-26 0-16,27 0 46,-1 0-30,1 0 0,-27 0 15,26 0-31,-26 0 31,0 0-31,27 0 16,-1 0-1,1 0 1,-27-26-1,0 26 1,0 0-16,26 0 16,-26-27-16,0 1 15,0 26-15,0 0 31,0-27 1,0 27-17,0-26 1,0 26-1,0-26-15,0-1 16,0 27-16,0-26 31,0 26-31,0-27 16,0 1 15,0 26-31,0-27 31,0 27-15,0 0-16,0-26 15,0 26 1,0 0 0,0-27-16,0 1 15,-26 26 1,26 0-16,0-27 15,0 27 1,0-26 0,-27 26 15,27-26-16,-26 26 17,26 0-32,-27 0 15,27 0-15,-26 0 16,-1 0-16,27 0 15,-26 0 1,26 0 124,0 0-62,0 0 0</inkml:trace>
  <inkml:trace contextRef="#ctx0" brushRef="#br0" timeOffset="52821">14817 15981 0,'0'0'78,"0"26"-63,0-26 1,0 26 0,0 1-16,0-1 15,0 1-15,0 26 16,0-27-16,0 27 15,26-26-15,1 25 16,-27-25-16,0-27 16,0 0-16,0 26 15,0 1 16,0-27 1,26 0-17,-26 26 1,0-26-1,0 27 1,0-1 0,0-26-1,0 0 172,0-26-155,0 26-17,0-27 1,0 27-16,0-26 15,0-1-15,0 27 16,0-26-16,0 26 16,0-27-16,0 27 15,0-26-15,0 0 16,0 26 31,0 0-32,0-27 1,0 27-1,0 0-15,0-26 16,0-1-16,0 27 16,27-26-16,-27 26 15,0-27-15,0 27 16,0-26-16,0-1 15,26 27 1,-26 0 0,26-26 30,-26 26-30,0-27 0,27 1-16,-27 26 15,26-26-15,-26 26 16,27-53-16,-27 53 15,26 0-15,-26-27 16,27 27 0,-1 0 62,-26 0-47,27 0-16,-1 0-15,1 0 16,-27 0-16,26 0 16,-26 0-1,26 0 1,-26 0-1,27 0 17,-27 0-32,0 0 15,0 53 1,0-53-16,26 27 15,-26 25-15,0-25 16,27-1-16,-27 27 16,26-53-16,-26 0 15,0 27 1,0-27-1,0 26 1,0 1 0,0-27 15,0 26-16,0-26 1,0 27-16,0-1 16,0-26-1,0 26 16,0-26-15,0 27 0,0-27 15,0 26-31,27 1 15,-27-27 1,0 26-16,0-26 16,0 27-16,0-1 15,0-26 1,0 27-16,0-27 15,0 26-15,0 27 16,0-53-16,0 27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0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3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6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1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2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6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3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7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0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5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716C-4D6E-49AB-B6D2-DF77B252CF5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D83B-C064-40DC-9339-EA081C027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3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3" Type="http://schemas.openxmlformats.org/officeDocument/2006/relationships/image" Target="../media/image9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5" Type="http://schemas.openxmlformats.org/officeDocument/2006/relationships/customXml" Target="../ink/ink1.xml"/><Relationship Id="rId10" Type="http://schemas.openxmlformats.org/officeDocument/2006/relationships/image" Target="../media/image111.emf"/><Relationship Id="rId4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100"/>
            <a:ext cx="12192000" cy="9596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245085" cy="619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6" y="731441"/>
            <a:ext cx="8551251" cy="60032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2236" y="234950"/>
            <a:ext cx="6651724" cy="651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38500"/>
            <a:ext cx="12192000" cy="3601244"/>
          </a:xfrm>
        </p:spPr>
        <p:txBody>
          <a:bodyPr numCol="2">
            <a:normAutofit/>
          </a:bodyPr>
          <a:lstStyle/>
          <a:p>
            <a:r>
              <a:rPr lang="en-US" sz="3600" dirty="0" smtClean="0"/>
              <a:t>1. Pacifists, 2</a:t>
            </a:r>
            <a:br>
              <a:rPr lang="en-US" sz="3600" dirty="0" smtClean="0"/>
            </a:br>
            <a:r>
              <a:rPr lang="en-US" sz="3600" dirty="0" smtClean="0"/>
              <a:t>2. Four-minute men, 2</a:t>
            </a:r>
            <a:br>
              <a:rPr lang="en-US" sz="3600" dirty="0" smtClean="0"/>
            </a:br>
            <a:r>
              <a:rPr lang="en-US" sz="3600" dirty="0" smtClean="0"/>
              <a:t>3. American families, 3</a:t>
            </a:r>
            <a:br>
              <a:rPr lang="en-US" sz="3600" dirty="0" smtClean="0"/>
            </a:br>
            <a:r>
              <a:rPr lang="en-US" sz="3600" dirty="0" smtClean="0"/>
              <a:t>4. Government officials, 3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5. African-American leaders, 4</a:t>
            </a:r>
            <a:br>
              <a:rPr lang="en-US" sz="3600" dirty="0" smtClean="0"/>
            </a:br>
            <a:r>
              <a:rPr lang="en-US" sz="3600" dirty="0" smtClean="0"/>
              <a:t>6. African-American migrants, 4</a:t>
            </a:r>
            <a:br>
              <a:rPr lang="en-US" sz="3600" dirty="0" smtClean="0"/>
            </a:br>
            <a:r>
              <a:rPr lang="en-US" sz="3600" dirty="0" smtClean="0"/>
              <a:t>7. Immigrants, 5</a:t>
            </a:r>
            <a:br>
              <a:rPr lang="en-US" sz="3600" dirty="0" smtClean="0"/>
            </a:br>
            <a:r>
              <a:rPr lang="en-US" sz="3600" dirty="0" smtClean="0"/>
              <a:t>8. Wobblies, 5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11363"/>
            <a:ext cx="948993" cy="307473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509" y="13450"/>
            <a:ext cx="951058" cy="3072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71" y="24479"/>
            <a:ext cx="2453971" cy="3061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0093" y="24478"/>
            <a:ext cx="2453971" cy="3097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2047" y="24478"/>
            <a:ext cx="2279462" cy="11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0"/>
            <a:ext cx="948993" cy="307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063624"/>
            <a:ext cx="12192000" cy="5585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4065" y="0"/>
            <a:ext cx="2545165" cy="30636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0093" y="0"/>
            <a:ext cx="2967886" cy="30636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263" y="-1"/>
            <a:ext cx="2402138" cy="3074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2438" y="0"/>
            <a:ext cx="2143594" cy="115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50" y="-2"/>
            <a:ext cx="948993" cy="307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809" y="3074736"/>
            <a:ext cx="12192000" cy="36696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421" y="-1"/>
            <a:ext cx="2026530" cy="3074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181" y="0"/>
            <a:ext cx="2618328" cy="30747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0971" y="-2"/>
            <a:ext cx="3002672" cy="307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838" y="-3"/>
            <a:ext cx="948993" cy="307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4734"/>
            <a:ext cx="12192000" cy="36696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267" y="-3"/>
            <a:ext cx="944962" cy="30726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304920" y="5153040"/>
              <a:ext cx="5239080" cy="829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5560" y="5143680"/>
                <a:ext cx="5257800" cy="8478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139" y="16902"/>
            <a:ext cx="2375699" cy="30578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44754" y="16901"/>
            <a:ext cx="2422743" cy="30578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3700" y="0"/>
            <a:ext cx="2623568" cy="30726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52229" y="16901"/>
            <a:ext cx="1715236" cy="41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320" y="-3"/>
            <a:ext cx="948993" cy="3074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4734"/>
            <a:ext cx="12192000" cy="36696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922" y="5234989"/>
            <a:ext cx="5328366" cy="914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354" y="0"/>
            <a:ext cx="2175966" cy="30747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1595" y="0"/>
            <a:ext cx="2312009" cy="3074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3604" y="-1"/>
            <a:ext cx="2116112" cy="115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100"/>
            <a:ext cx="12192000" cy="9596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61186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PowerPoint Presentation</vt:lpstr>
      <vt:lpstr>1. Pacifists, 2 2. Four-minute men, 2 3. American families, 3 4. Government officials, 3    5. African-American leaders, 4 6. African-American migrants, 4 7. Immigrants, 5 8. Wobblies,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3</cp:revision>
  <dcterms:created xsi:type="dcterms:W3CDTF">2018-02-05T17:25:06Z</dcterms:created>
  <dcterms:modified xsi:type="dcterms:W3CDTF">2020-01-30T18:10:22Z</dcterms:modified>
</cp:coreProperties>
</file>